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4946" r:id="rId13"/>
    <p:sldId id="303" r:id="rId14"/>
    <p:sldId id="263" r:id="rId15"/>
    <p:sldId id="4977" r:id="rId16"/>
    <p:sldId id="367" r:id="rId17"/>
    <p:sldId id="4971" r:id="rId18"/>
    <p:sldId id="4973" r:id="rId19"/>
    <p:sldId id="4974" r:id="rId20"/>
    <p:sldId id="266" r:id="rId21"/>
    <p:sldId id="369" r:id="rId22"/>
    <p:sldId id="370" r:id="rId23"/>
    <p:sldId id="2076137126" r:id="rId24"/>
    <p:sldId id="5030" r:id="rId25"/>
    <p:sldId id="4952" r:id="rId26"/>
    <p:sldId id="4985" r:id="rId27"/>
    <p:sldId id="4967" r:id="rId28"/>
    <p:sldId id="4966" r:id="rId29"/>
    <p:sldId id="4975" r:id="rId30"/>
    <p:sldId id="4976" r:id="rId31"/>
    <p:sldId id="484" r:id="rId32"/>
    <p:sldId id="485" r:id="rId33"/>
    <p:sldId id="4988" r:id="rId34"/>
    <p:sldId id="265" r:id="rId35"/>
    <p:sldId id="4961" r:id="rId36"/>
    <p:sldId id="5033" r:id="rId37"/>
    <p:sldId id="5034" r:id="rId38"/>
    <p:sldId id="5031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32" r:id="rId49"/>
    <p:sldId id="5000" r:id="rId50"/>
    <p:sldId id="4963" r:id="rId51"/>
    <p:sldId id="264" r:id="rId52"/>
    <p:sldId id="4964" r:id="rId53"/>
    <p:sldId id="5020" r:id="rId54"/>
    <p:sldId id="261" r:id="rId55"/>
    <p:sldId id="4965" r:id="rId56"/>
    <p:sldId id="5002" r:id="rId57"/>
    <p:sldId id="4950" r:id="rId58"/>
    <p:sldId id="4926" r:id="rId59"/>
    <p:sldId id="4928" r:id="rId60"/>
    <p:sldId id="4929" r:id="rId61"/>
    <p:sldId id="4930" r:id="rId62"/>
    <p:sldId id="4931" r:id="rId63"/>
    <p:sldId id="4932" r:id="rId64"/>
    <p:sldId id="4933" r:id="rId65"/>
    <p:sldId id="4991" r:id="rId66"/>
    <p:sldId id="5027" r:id="rId67"/>
    <p:sldId id="4992" r:id="rId68"/>
    <p:sldId id="4993" r:id="rId69"/>
    <p:sldId id="4994" r:id="rId70"/>
    <p:sldId id="4995" r:id="rId71"/>
    <p:sldId id="4996" r:id="rId72"/>
    <p:sldId id="4997" r:id="rId73"/>
    <p:sldId id="4998" r:id="rId74"/>
    <p:sldId id="4999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4946"/>
            <p14:sldId id="303"/>
          </p14:sldIdLst>
        </p14:section>
        <p14:section name="DAY 1" id="{53B3C7C3-4ADF-4046-B477-9F8F4D7B9720}">
          <p14:sldIdLst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85"/>
            <p14:sldId id="4988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50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810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9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2021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3951-F47B-41D0-8877-3B4B75A5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28" y="549538"/>
            <a:ext cx="605714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308350" y="1682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D61F7-B97A-4970-A137-59BD91F54D53}"/>
              </a:ext>
            </a:extLst>
          </p:cNvPr>
          <p:cNvSpPr txBox="1"/>
          <p:nvPr/>
        </p:nvSpPr>
        <p:spPr>
          <a:xfrm>
            <a:off x="3810000" y="4349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design</a:t>
            </a:r>
          </a:p>
          <a:p>
            <a:r>
              <a:rPr lang="en-US" dirty="0"/>
              <a:t>Storage design</a:t>
            </a:r>
          </a:p>
          <a:p>
            <a:r>
              <a:rPr lang="en-US" dirty="0"/>
              <a:t>IaaS design</a:t>
            </a:r>
          </a:p>
          <a:p>
            <a:r>
              <a:rPr lang="en-US" dirty="0"/>
              <a:t>Monitoring design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Workload migration/BCDR</a:t>
            </a:r>
          </a:p>
          <a:p>
            <a:r>
              <a:rPr lang="en-US" dirty="0"/>
              <a:t>Network load balancing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Application architecture design</a:t>
            </a:r>
          </a:p>
          <a:p>
            <a:r>
              <a:rPr lang="en-US" dirty="0"/>
              <a:t>Database platform design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6720</TotalTime>
  <Words>534</Words>
  <Application>Microsoft Office PowerPoint</Application>
  <PresentationFormat>On-screen Show (16:9)</PresentationFormat>
  <Paragraphs>179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Azure Architect 2021 Changes</vt:lpstr>
      <vt:lpstr>Azure Architect Facts and Tips</vt:lpstr>
      <vt:lpstr> </vt:lpstr>
      <vt:lpstr>Thank you!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Running Containers in Azure</vt:lpstr>
      <vt:lpstr>Docker Lifecycle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125</cp:revision>
  <dcterms:created xsi:type="dcterms:W3CDTF">2015-09-28T19:52:00Z</dcterms:created>
  <dcterms:modified xsi:type="dcterms:W3CDTF">2021-01-06T18:36:07Z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